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76" r:id="rId3"/>
    <p:sldId id="277" r:id="rId4"/>
    <p:sldId id="278" r:id="rId5"/>
    <p:sldId id="269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060848"/>
            <a:ext cx="6048672" cy="3600400"/>
          </a:xfrm>
        </p:spPr>
        <p:txBody>
          <a:bodyPr>
            <a:noAutofit/>
          </a:bodyPr>
          <a:lstStyle/>
          <a:p>
            <a:r>
              <a:rPr lang="ru-RU" sz="3200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по</a:t>
            </a:r>
            <a:r>
              <a:rPr lang="ru-RU" sz="3200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теме:</a:t>
            </a:r>
            <a:r>
              <a:rPr lang="ru-RU" sz="3200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«Наводнение».</a:t>
            </a:r>
            <a:br>
              <a:rPr lang="ru-RU" sz="3200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Ознакомление с </a:t>
            </a:r>
            <a:r>
              <a:rPr lang="ru-RU" sz="3200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рассказом </a:t>
            </a:r>
            <a:r>
              <a:rPr lang="ru-RU" sz="3200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Б.С. Житкова </a:t>
            </a:r>
            <a:br>
              <a:rPr lang="ru-RU" sz="3200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«Наводнение»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92896"/>
            <a:ext cx="64008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132856"/>
            <a:ext cx="6400800" cy="371358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0539" y="1017368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протяжение всего года с детьми велась работа  по формированию </a:t>
            </a:r>
            <a:r>
              <a:rPr lang="ru-RU" dirty="0"/>
              <a:t>представлений о стихийных явлениях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Данное занятие было посвящено закреплению знаний о таком  стихийном явлении как наводнение.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Маргарита\Desktop\Новая папка\20160425_154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63" y="2276872"/>
            <a:ext cx="4824536" cy="3289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4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348880"/>
            <a:ext cx="6400800" cy="313752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Наводнение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– это стихийное бедствие, когда вода выходит из берегов и растекается повсюду. При этом вода затопляет и разрушает дома, мосты, дороги, линии электропередач. Причины наводнения: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- сильные осадки, дожди;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- быстрое таяние снега;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- образование заторов (льдины весной).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69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2230" y="1130373"/>
            <a:ext cx="6400800" cy="80502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Повторили правила поведения при наводнениях.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ргарита\Desktop\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50" y="1929765"/>
            <a:ext cx="5654823" cy="4078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85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24744"/>
            <a:ext cx="6552728" cy="990600"/>
          </a:xfrm>
        </p:spPr>
        <p:txBody>
          <a:bodyPr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Дети познакомились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автором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рассказа «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Наводнение».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знали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его биографию, познакомились с ним как с личностью.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4" name="Picture 2" descr="E:\19.04\hello_html_796c90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3" y="2133546"/>
            <a:ext cx="2924245" cy="3669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7984" y="2141792"/>
            <a:ext cx="396044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Борис Житков  владел разными специальностями, много ездил по России и другим странам. Был мужественным человеком. Писал о мужественных людях. Это был необыкновенный человек. Те, кто его знали, говорили о нем, что его главная особенность – быть другом, другом бескорыстным, который стремился передать людям все, что знал и умел. А умел он очень много.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Борис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Степанович был «мастер на все руки», человек всесторонних знаний. Он уважал мастеровых людей, людей, готовых в любую минуту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придти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помощь людям. </a:t>
            </a:r>
          </a:p>
        </p:txBody>
      </p:sp>
    </p:spTree>
    <p:extLst>
      <p:ext uri="{BB962C8B-B14F-4D97-AF65-F5344CB8AC3E}">
        <p14:creationId xmlns:p14="http://schemas.microsoft.com/office/powerpoint/2010/main" val="20185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6400800" cy="1296144"/>
          </a:xfrm>
        </p:spPr>
        <p:txBody>
          <a:bodyPr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Затем дети выполняли задание по данному рассказу.  Они должны были выбрать рисунок который подходил к прочитанному отрывку из текста.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19.04\19057-mountain-nature-landscape-ri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19" y="2293437"/>
            <a:ext cx="2410631" cy="1506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19.04\135562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03259"/>
            <a:ext cx="3240360" cy="1753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19.04\AIF-HIR-EXT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95970"/>
            <a:ext cx="3024336" cy="167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19.04\China_floo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3168352" cy="1435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3520375"/>
            <a:ext cx="26593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увидал, что на берегу тысячи людей с лопатами, с тачками спешат возят землю, насыпают стенку, чтобы не пустить реку залить берег. Возят на верблюдах деревянные брёвна, чтоб их забивать в берег и укреплять стенку. А машина с высокой железной рукой ходит по стенке и ковшом нагребает на неё землю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0634" y="2316185"/>
            <a:ext cx="22193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Ох, — сказал капитан, — мой дом на правом берегу, почти у самой воды. Там остались жена и сын. Вдруг они не успели убежать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?!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9200" y="2323485"/>
            <a:ext cx="2859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Капитан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приказал пустить машину самым полным ходом. Он спешил скорей к своему дому и очень сердился, что тяжёлая баржа задерживает ход.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25859" y="4356296"/>
            <a:ext cx="2565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Там тоже работали все люди, какие были, и спасли домик, где жила жена капитана с сыном.</a:t>
            </a:r>
          </a:p>
        </p:txBody>
      </p:sp>
    </p:spTree>
    <p:extLst>
      <p:ext uri="{BB962C8B-B14F-4D97-AF65-F5344CB8AC3E}">
        <p14:creationId xmlns:p14="http://schemas.microsoft.com/office/powerpoint/2010/main" val="3600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ргарита\Desktop\20160421_155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94305"/>
            <a:ext cx="2463225" cy="3284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ргарита\Desktop\20160421_155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6419"/>
            <a:ext cx="3229835" cy="4306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052736"/>
            <a:ext cx="6048672" cy="678857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итоге задание было выполнено верно!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Маргарита\Desktop\20160421_155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3438068" cy="3902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3600400" cy="4200129"/>
          </a:xfrm>
        </p:spPr>
        <p:txBody>
          <a:bodyPr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 итогу занятия дети выделили главную мысль текста, которая заключалась в том, что люди должны помогать и выручать друг друга в трудных  жизненных ситуациях.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Привели примеры, когда сами дети оказывали помощь, нуждающимся в ней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Закрепили правила поведения при наводнениях.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Маргарита\Desktop\20160421_153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196752"/>
            <a:ext cx="3024336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363</TotalTime>
  <Words>260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Презентация по теме: «Наводнение». Ознакомление с рассказом Б.С. Житкова  «Наводнение»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</dc:creator>
  <cp:lastModifiedBy>Маргарита</cp:lastModifiedBy>
  <cp:revision>20</cp:revision>
  <dcterms:created xsi:type="dcterms:W3CDTF">2016-04-24T09:13:12Z</dcterms:created>
  <dcterms:modified xsi:type="dcterms:W3CDTF">2016-04-28T15:43:59Z</dcterms:modified>
</cp:coreProperties>
</file>